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comments/comment2.xml" ContentType="application/vnd.openxmlformats-officedocument.presentationml.comments+xml"/>
  <Override PartName="/ppt/slides/slide3.xml" ContentType="application/vnd.openxmlformats-officedocument.presentationml.slide+xml"/>
  <Override PartName="/ppt/comments/comment3.xml" ContentType="application/vnd.openxmlformats-officedocument.presentationml.comments+xml"/>
  <Override PartName="/ppt/slides/slide4.xml" ContentType="application/vnd.openxmlformats-officedocument.presentationml.slide+xml"/>
  <Override PartName="/ppt/comments/comment4.xml" ContentType="application/vnd.openxmlformats-officedocument.presentationml.comments+xml"/>
  <Override PartName="/ppt/slides/slide5.xml" ContentType="application/vnd.openxmlformats-officedocument.presentationml.slide+xml"/>
  <Override PartName="/ppt/comments/comment5.xml" ContentType="application/vnd.openxmlformats-officedocument.presentationml.comments+xml"/>
  <Override PartName="/ppt/slides/slide6.xml" ContentType="application/vnd.openxmlformats-officedocument.presentationml.slide+xml"/>
  <Override PartName="/ppt/comments/comment6.xml" ContentType="application/vnd.openxmlformats-officedocument.presentationml.comments+xml"/>
  <Override PartName="/ppt/slides/slide7.xml" ContentType="application/vnd.openxmlformats-officedocument.presentationml.slide+xml"/>
  <Override PartName="/ppt/comments/comment7.xml" ContentType="application/vnd.openxmlformats-officedocument.presentationml.comments+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10"/>
    <p:sldId id="258" r:id="rId12"/>
    <p:sldId id="259" r:id="rId14"/>
    <p:sldId id="260" r:id="rId16"/>
    <p:sldId id="261" r:id="rId18"/>
    <p:sldId id="262" r:id="rId20"/>
    <p:sldId id="263" r:id="rId22"/>
    <p:sldId id="264" r:id="rId23"/>
    <p:sldId id="265" r:id="rId24"/>
    <p:sldId id="266"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Surkov" initials="V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D5E2E4"/>
          </a:solidFill>
        </a:fill>
      </a:tcStyle>
    </a:wholeTbl>
    <a:band2H>
      <a:tcTxStyle b="def" i="def"/>
      <a:tcStyle>
        <a:tcBdr/>
        <a:fill>
          <a:solidFill>
            <a:srgbClr val="EBF1F2"/>
          </a:solidFill>
        </a:fill>
      </a:tcStyle>
    </a:band2H>
    <a:firstCol>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Col>
    <a:la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lastRow>
    <a:fir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Row>
  </a:tblStyle>
  <a:tblStyle styleId="{C7B018BB-80A7-4F77-B60F-C8B233D01FF8}"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F1DDCB"/>
          </a:solidFill>
        </a:fill>
      </a:tcStyle>
    </a:wholeTbl>
    <a:band2H>
      <a:tcTxStyle b="def" i="def"/>
      <a:tcStyle>
        <a:tcBdr/>
        <a:fill>
          <a:solidFill>
            <a:srgbClr val="F8EFE7"/>
          </a:solidFill>
        </a:fill>
      </a:tcStyle>
    </a:band2H>
    <a:firstCol>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firstCol>
    <a:la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lastRow>
    <a:fir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firstRow>
  </a:tblStyle>
  <a:tblStyle styleId="{EEE7283C-3CF3-47DC-8721-378D4A62B228}"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D1D3D7"/>
          </a:solidFill>
        </a:fill>
      </a:tcStyle>
    </a:wholeTbl>
    <a:band2H>
      <a:tcTxStyle b="def" i="def"/>
      <a:tcStyle>
        <a:tcBdr/>
        <a:fill>
          <a:solidFill>
            <a:srgbClr val="E9EAEC"/>
          </a:solidFill>
        </a:fill>
      </a:tcStyle>
    </a:band2H>
    <a:firstCol>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firstCol>
    <a:la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lastRow>
    <a:fir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firstRow>
  </a:tblStyle>
  <a:tblStyle styleId="{CF821DB8-F4EB-4A41-A1BA-3FCAFE7338EE}" styleName="">
    <a:tblBg/>
    <a:wholeTbl>
      <a:tcTxStyle b="off" i="off">
        <a:font>
          <a:latin typeface="Gill Sans Light"/>
          <a:ea typeface="Gill Sans Light"/>
          <a:cs typeface="Gill Sans Light"/>
        </a:font>
        <a:srgbClr val="53535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340053"/>
          </a:solidFill>
        </a:fill>
      </a:tcStyle>
    </a:band2H>
    <a:firstCol>
      <a:tcTxStyle b="on" i="off">
        <a:font>
          <a:latin typeface="Gill Sans SemiBold"/>
          <a:ea typeface="Gill Sans SemiBold"/>
          <a:cs typeface="Gill Sans SemiBold"/>
        </a:font>
        <a:srgbClr val="34005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SemiBold"/>
          <a:ea typeface="Gill Sans SemiBold"/>
          <a:cs typeface="Gill Sans SemiBold"/>
        </a:font>
        <a:srgbClr val="535353"/>
      </a:tcTxStyle>
      <a:tcStyle>
        <a:tcBdr>
          <a:left>
            <a:ln w="12700" cap="flat">
              <a:noFill/>
              <a:miter lim="400000"/>
            </a:ln>
          </a:left>
          <a:right>
            <a:ln w="12700" cap="flat">
              <a:noFill/>
              <a:miter lim="400000"/>
            </a:ln>
          </a:right>
          <a:top>
            <a:ln w="508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rgbClr val="340053"/>
          </a:solidFill>
        </a:fill>
      </a:tcStyle>
    </a:lastRow>
    <a:firstRow>
      <a:tcTxStyle b="on" i="off">
        <a:font>
          <a:latin typeface="Gill Sans SemiBold"/>
          <a:ea typeface="Gill Sans SemiBold"/>
          <a:cs typeface="Gill Sans SemiBold"/>
        </a:font>
        <a:srgbClr val="340053"/>
      </a:tcTxStyle>
      <a:tcStyle>
        <a:tcBdr>
          <a:left>
            <a:ln w="12700" cap="flat">
              <a:noFill/>
              <a:miter lim="400000"/>
            </a:ln>
          </a:left>
          <a:right>
            <a:ln w="12700" cap="flat">
              <a:noFill/>
              <a:miter lim="400000"/>
            </a:ln>
          </a:right>
          <a:top>
            <a:ln w="254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CFCFCF"/>
          </a:solidFill>
        </a:fill>
      </a:tcStyle>
    </a:wholeTbl>
    <a:band2H>
      <a:tcTxStyle b="def" i="def"/>
      <a:tcStyle>
        <a:tcBdr/>
        <a:fill>
          <a:solidFill>
            <a:srgbClr val="E9E9E9"/>
          </a:solidFill>
        </a:fill>
      </a:tcStyle>
    </a:band2H>
    <a:firstCol>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firstCol>
    <a:la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lastRow>
    <a:firstRow>
      <a:tcTxStyle b="on" i="off">
        <a:font>
          <a:latin typeface="Gill Sans SemiBold"/>
          <a:ea typeface="Gill Sans SemiBold"/>
          <a:cs typeface="Gill Sans SemiBold"/>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firstRow>
  </a:tblStyle>
  <a:tblStyle styleId="{2708684C-4D16-4618-839F-0558EEFCDFE6}" styleName="">
    <a:tblBg/>
    <a:wholeTbl>
      <a:tcTxStyle b="off" i="off">
        <a:font>
          <a:latin typeface="Gill Sans Light"/>
          <a:ea typeface="Gill Sans Light"/>
          <a:cs typeface="Gill Sans Light"/>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solidFill>
            <a:srgbClr val="535353">
              <a:alpha val="20000"/>
            </a:srgbClr>
          </a:solidFill>
        </a:fill>
      </a:tcStyle>
    </a:wholeTbl>
    <a:band2H>
      <a:tcTxStyle b="def" i="def"/>
      <a:tcStyle>
        <a:tcBdr/>
        <a:fill>
          <a:solidFill>
            <a:srgbClr val="FFFFFF"/>
          </a:solidFill>
        </a:fill>
      </a:tcStyle>
    </a:band2H>
    <a:firstCol>
      <a:tcTxStyle b="on" i="off">
        <a:font>
          <a:latin typeface="Gill Sans SemiBold"/>
          <a:ea typeface="Gill Sans SemiBold"/>
          <a:cs typeface="Gill Sans SemiBold"/>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solidFill>
            <a:srgbClr val="535353">
              <a:alpha val="20000"/>
            </a:srgbClr>
          </a:solidFill>
        </a:fill>
      </a:tcStyle>
    </a:firstCol>
    <a:lastRow>
      <a:tcTxStyle b="on" i="off">
        <a:font>
          <a:latin typeface="Gill Sans SemiBold"/>
          <a:ea typeface="Gill Sans SemiBold"/>
          <a:cs typeface="Gill Sans SemiBold"/>
        </a:font>
        <a:srgbClr val="535353"/>
      </a:tcTxStyle>
      <a:tcStyle>
        <a:tcBdr>
          <a:left>
            <a:ln w="12700" cap="flat">
              <a:solidFill>
                <a:srgbClr val="535353"/>
              </a:solidFill>
              <a:prstDash val="solid"/>
              <a:round/>
            </a:ln>
          </a:left>
          <a:right>
            <a:ln w="12700" cap="flat">
              <a:solidFill>
                <a:srgbClr val="535353"/>
              </a:solidFill>
              <a:prstDash val="solid"/>
              <a:round/>
            </a:ln>
          </a:right>
          <a:top>
            <a:ln w="508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noFill/>
        </a:fill>
      </a:tcStyle>
    </a:lastRow>
    <a:firstRow>
      <a:tcTxStyle b="on" i="off">
        <a:font>
          <a:latin typeface="Gill Sans SemiBold"/>
          <a:ea typeface="Gill Sans SemiBold"/>
          <a:cs typeface="Gill Sans SemiBold"/>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254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comments" Target="comments/comment2.xml"/><Relationship Id="rId12" Type="http://schemas.openxmlformats.org/officeDocument/2006/relationships/slide" Target="slides/slide3.xml"/><Relationship Id="rId13" Type="http://schemas.openxmlformats.org/officeDocument/2006/relationships/comments" Target="comments/comment3.xml"/><Relationship Id="rId14" Type="http://schemas.openxmlformats.org/officeDocument/2006/relationships/slide" Target="slides/slide4.xml"/><Relationship Id="rId15" Type="http://schemas.openxmlformats.org/officeDocument/2006/relationships/comments" Target="comments/comment4.xml"/><Relationship Id="rId16" Type="http://schemas.openxmlformats.org/officeDocument/2006/relationships/slide" Target="slides/slide5.xml"/><Relationship Id="rId17" Type="http://schemas.openxmlformats.org/officeDocument/2006/relationships/comments" Target="comments/comment5.xml"/><Relationship Id="rId18" Type="http://schemas.openxmlformats.org/officeDocument/2006/relationships/slide" Target="slides/slide6.xml"/><Relationship Id="rId19" Type="http://schemas.openxmlformats.org/officeDocument/2006/relationships/comments" Target="comments/comment6.xml"/><Relationship Id="rId20" Type="http://schemas.openxmlformats.org/officeDocument/2006/relationships/slide" Target="slides/slide7.xml"/><Relationship Id="rId21" Type="http://schemas.openxmlformats.org/officeDocument/2006/relationships/comments" Target="comments/comment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4-21T4:01:28.966 дп" idx="1">
    <p:pos x="5789" y="429"/>
    <p:text>Ми команда hard.Code і наш продукт це LifeWire який створений для порятунку життя мотоциклістів та автомобілістів.</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4-21T3:57:42.462 дп" idx="2">
    <p:pos x="6240" y="28"/>
    <p:text>Велика частина травмується/помирає через несвоєчасний виклик швидкої допомоги.</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4-21T5:21:06.059 дп" idx="3">
    <p:pos x="6243" y="835"/>
    <p:text>Кількість мотоциклів та автомобілів з кожним роком зростає, а з кількістю транспортних засобів росте і кількість аварій, країни Євросоюзу мають в планах запустити eCall, на який вже затрачено 30 млн євро і планують з 2018 року виробляти всі нові автомобілі з вбудованим сервісом, наш пристрій може працювати і на машинах, що відкриває для нас ринок транспортних засобів випущених до 2018 року.</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6-05-20T11:16:59.648 дп" idx="4">
    <p:pos x="6116" y="-57"/>
    <p:text>Для початку я б хотів розказати вам що таке мікроморт. Це одиниця, рівна одній міліонній ймовірності летального випадку. Для того щоб збільшити ймовірність летального випадку на 1 мікроморт  достатньо подолати відстань в 1000 км літаком, 230 км автомобілем і лише 6 кілометрів на мотоциклі. І за допомогою нашого пристрою ми зможемо звеншити цю ймовірність до 0.4 мікроморта.</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6-04-21T6:34:01.560 дп" idx="5">
    <p:pos x="6147" y="273"/>
    <p:text>У випадку аварії сигнал SOS відсилається в спеціальний Call-Centre де модерується оператором та перенаправляєтсья в найближче відділення швидкої допомоги з подальшими інструкціями та конкретними відомостями про клієнта, такими як його розташування, напрям руху, швидкість при аварії, стан потерпілого, група крові,  медична історія, що дасть змогу лікарям підготуватися ще до прибуття на місце аварії.</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6-04-21T7:04:37.050 дп" idx="6">
    <p:pos x="6019" y="3945"/>
    <p:text>В подальшому ми плануємо інтегрувати наш пристрій з eCall у європі а також розвинути наш власний Call-Centre в інших країнах, в яких ще не розвинена ця структура. Сервіс допомоги у випадку поломки, закінчення бензину, консультації щодо першої медичної допомоги та допомога у екстренних ситуаціях. Розвиток інфраструктури комунікації водіїв. Розширення зони дії у складнодоступних місцях шляхом застосування супутникового зв’язку.</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6-04-21T7:39:47.629 дп" idx="7">
    <p:pos x="5261" y="566"/>
    <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Заголовок і підзаголовок">
    <p:spTree>
      <p:nvGrpSpPr>
        <p:cNvPr id="1" name=""/>
        <p:cNvGrpSpPr/>
        <p:nvPr/>
      </p:nvGrpSpPr>
      <p:grpSpPr>
        <a:xfrm>
          <a:off x="0" y="0"/>
          <a:ext cx="0" cy="0"/>
          <a:chOff x="0" y="0"/>
          <a:chExt cx="0" cy="0"/>
        </a:xfrm>
      </p:grpSpPr>
      <p:sp>
        <p:nvSpPr>
          <p:cNvPr id="11" name="Shape 11"/>
          <p:cNvSpPr/>
          <p:nvPr>
            <p:ph type="title"/>
          </p:nvPr>
        </p:nvSpPr>
        <p:spPr>
          <a:xfrm>
            <a:off x="355600" y="2044700"/>
            <a:ext cx="12293600" cy="3238500"/>
          </a:xfrm>
          <a:prstGeom prst="rect">
            <a:avLst/>
          </a:prstGeom>
        </p:spPr>
        <p:txBody>
          <a:bodyPr anchor="b"/>
          <a:lstStyle/>
          <a:p>
            <a:pPr/>
            <a:r>
              <a:t>Текст назви</a:t>
            </a:r>
          </a:p>
        </p:txBody>
      </p:sp>
      <p:sp>
        <p:nvSpPr>
          <p:cNvPr id="12" name="Shape 12"/>
          <p:cNvSpPr/>
          <p:nvPr>
            <p:ph type="body" sz="quarter"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Цитата">
    <p:spTree>
      <p:nvGrpSpPr>
        <p:cNvPr id="1" name=""/>
        <p:cNvGrpSpPr/>
        <p:nvPr/>
      </p:nvGrpSpPr>
      <p:grpSpPr>
        <a:xfrm>
          <a:off x="0" y="0"/>
          <a:ext cx="0" cy="0"/>
          <a:chOff x="0" y="0"/>
          <a:chExt cx="0" cy="0"/>
        </a:xfrm>
      </p:grpSpPr>
      <p:sp>
        <p:nvSpPr>
          <p:cNvPr id="93" name="Shape 93"/>
          <p:cNvSpPr/>
          <p:nvPr>
            <p:ph type="body" sz="quarter" idx="1"/>
          </p:nvPr>
        </p:nvSpPr>
        <p:spPr>
          <a:xfrm>
            <a:off x="1270000" y="5689600"/>
            <a:ext cx="10464800" cy="508000"/>
          </a:xfrm>
          <a:prstGeom prst="rect">
            <a:avLst/>
          </a:prstGeom>
        </p:spPr>
        <p:txBody>
          <a:bodyPr anchor="t"/>
          <a:lstStyle>
            <a:lvl1pPr marL="0" indent="0" algn="ctr">
              <a:lnSpc>
                <a:spcPct val="100000"/>
              </a:lnSpc>
              <a:spcBef>
                <a:spcPts val="0"/>
              </a:spcBef>
              <a:buSzTx/>
              <a:buNone/>
              <a:defRPr sz="2800"/>
            </a:lvl1pPr>
          </a:lstStyle>
          <a:p>
            <a:pPr/>
            <a:r>
              <a:t>–Степан Яблучко</a:t>
            </a:r>
          </a:p>
        </p:txBody>
      </p:sp>
      <p:sp>
        <p:nvSpPr>
          <p:cNvPr id="94" name="Shape 94"/>
          <p:cNvSpPr/>
          <p:nvPr>
            <p:ph type="body" sz="quarter" idx="13"/>
          </p:nvPr>
        </p:nvSpPr>
        <p:spPr>
          <a:xfrm>
            <a:off x="1270000" y="4152900"/>
            <a:ext cx="10464800" cy="647700"/>
          </a:xfrm>
          <a:prstGeom prst="rect">
            <a:avLst/>
          </a:prstGeom>
        </p:spPr>
        <p:txBody>
          <a:bodyPr/>
          <a:lstStyle/>
          <a:p>
            <a:pPr marL="0" indent="0" algn="ctr">
              <a:lnSpc>
                <a:spcPct val="100000"/>
              </a:lnSpc>
              <a:spcBef>
                <a:spcPts val="0"/>
              </a:spcBef>
              <a:buSzTx/>
              <a:buNone/>
              <a:defRPr sz="3800"/>
            </a:pP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Фото">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Пустий">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Фото (горизонтально)">
    <p:spTree>
      <p:nvGrpSpPr>
        <p:cNvPr id="1" name=""/>
        <p:cNvGrpSpPr/>
        <p:nvPr/>
      </p:nvGrpSpPr>
      <p:grpSpPr>
        <a:xfrm>
          <a:off x="0" y="0"/>
          <a:ext cx="0" cy="0"/>
          <a:chOff x="0" y="0"/>
          <a:chExt cx="0" cy="0"/>
        </a:xfrm>
      </p:grpSpPr>
      <p:sp>
        <p:nvSpPr>
          <p:cNvPr id="20" name="Shape 20"/>
          <p:cNvSpPr/>
          <p:nvPr>
            <p:ph type="pic" idx="13"/>
          </p:nvPr>
        </p:nvSpPr>
        <p:spPr>
          <a:xfrm>
            <a:off x="1346200" y="520700"/>
            <a:ext cx="10388600" cy="5860237"/>
          </a:xfrm>
          <a:prstGeom prst="rect">
            <a:avLst/>
          </a:prstGeom>
        </p:spPr>
        <p:txBody>
          <a:bodyPr lIns="91439" tIns="45719" rIns="91439" bIns="45719" anchor="t">
            <a:noAutofit/>
          </a:bodyPr>
          <a:lstStyle/>
          <a:p>
            <a:pPr/>
          </a:p>
        </p:txBody>
      </p:sp>
      <p:sp>
        <p:nvSpPr>
          <p:cNvPr id="21" name="Shape 21"/>
          <p:cNvSpPr/>
          <p:nvPr>
            <p:ph type="title"/>
          </p:nvPr>
        </p:nvSpPr>
        <p:spPr>
          <a:xfrm>
            <a:off x="1270000" y="6908800"/>
            <a:ext cx="10464800" cy="1282700"/>
          </a:xfrm>
          <a:prstGeom prst="rect">
            <a:avLst/>
          </a:prstGeom>
        </p:spPr>
        <p:txBody>
          <a:bodyPr/>
          <a:lstStyle/>
          <a:p>
            <a:pPr/>
            <a:r>
              <a:t>Текст назви</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23" name="Shape 23"/>
          <p:cNvSpPr/>
          <p:nvPr>
            <p:ph type="sldNum" sz="quarter" idx="2"/>
          </p:nvPr>
        </p:nvSpPr>
        <p:spPr>
          <a:xfrm>
            <a:off x="6324599" y="9271000"/>
            <a:ext cx="342901" cy="355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Назва — по центру">
    <p:spTree>
      <p:nvGrpSpPr>
        <p:cNvPr id="1" name=""/>
        <p:cNvGrpSpPr/>
        <p:nvPr/>
      </p:nvGrpSpPr>
      <p:grpSpPr>
        <a:xfrm>
          <a:off x="0" y="0"/>
          <a:ext cx="0" cy="0"/>
          <a:chOff x="0" y="0"/>
          <a:chExt cx="0" cy="0"/>
        </a:xfrm>
      </p:grpSpPr>
      <p:sp>
        <p:nvSpPr>
          <p:cNvPr id="30" name="Shape 30"/>
          <p:cNvSpPr/>
          <p:nvPr>
            <p:ph type="title"/>
          </p:nvPr>
        </p:nvSpPr>
        <p:spPr>
          <a:xfrm>
            <a:off x="355600" y="3251200"/>
            <a:ext cx="12293600" cy="3238500"/>
          </a:xfrm>
          <a:prstGeom prst="rect">
            <a:avLst/>
          </a:prstGeom>
        </p:spPr>
        <p:txBody>
          <a:bodyPr/>
          <a:lstStyle/>
          <a:p>
            <a:pPr/>
            <a:r>
              <a:t>Текст назви</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Фото (вертикально)">
    <p:spTree>
      <p:nvGrpSpPr>
        <p:cNvPr id="1" name=""/>
        <p:cNvGrpSpPr/>
        <p:nvPr/>
      </p:nvGrpSpPr>
      <p:grpSpPr>
        <a:xfrm>
          <a:off x="0" y="0"/>
          <a:ext cx="0" cy="0"/>
          <a:chOff x="0" y="0"/>
          <a:chExt cx="0" cy="0"/>
        </a:xfrm>
      </p:grpSpPr>
      <p:sp>
        <p:nvSpPr>
          <p:cNvPr id="38" name="Shape 38"/>
          <p:cNvSpPr/>
          <p:nvPr>
            <p:ph type="pic" sz="half" idx="13"/>
          </p:nvPr>
        </p:nvSpPr>
        <p:spPr>
          <a:xfrm>
            <a:off x="6705600" y="609600"/>
            <a:ext cx="5359400" cy="7759700"/>
          </a:xfrm>
          <a:prstGeom prst="rect">
            <a:avLst/>
          </a:prstGeom>
        </p:spPr>
        <p:txBody>
          <a:bodyPr lIns="91439" tIns="45719" rIns="91439" bIns="45719" anchor="t">
            <a:noAutofit/>
          </a:bodyPr>
          <a:lstStyle/>
          <a:p>
            <a:pPr/>
          </a:p>
        </p:txBody>
      </p:sp>
      <p:sp>
        <p:nvSpPr>
          <p:cNvPr id="39" name="Shape 39"/>
          <p:cNvSpPr/>
          <p:nvPr>
            <p:ph type="title"/>
          </p:nvPr>
        </p:nvSpPr>
        <p:spPr>
          <a:xfrm>
            <a:off x="355600" y="1016000"/>
            <a:ext cx="5892800" cy="3886200"/>
          </a:xfrm>
          <a:prstGeom prst="rect">
            <a:avLst/>
          </a:prstGeom>
        </p:spPr>
        <p:txBody>
          <a:bodyPr anchor="b"/>
          <a:lstStyle/>
          <a:p>
            <a:pPr/>
            <a:r>
              <a:t>Текст назви</a:t>
            </a:r>
          </a:p>
        </p:txBody>
      </p:sp>
      <p:sp>
        <p:nvSpPr>
          <p:cNvPr id="40" name="Shape 40"/>
          <p:cNvSpPr/>
          <p:nvPr>
            <p:ph type="body" sz="quarter" idx="1"/>
          </p:nvPr>
        </p:nvSpPr>
        <p:spPr>
          <a:xfrm>
            <a:off x="355600" y="4889500"/>
            <a:ext cx="5892800" cy="38862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Заголовок (зверху)">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Текст назви</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Заголовок і маркери">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Текст назви</a:t>
            </a:r>
          </a:p>
        </p:txBody>
      </p:sp>
      <p:sp>
        <p:nvSpPr>
          <p:cNvPr id="57" name="Shape 57"/>
          <p:cNvSpPr/>
          <p:nvPr>
            <p:ph type="body" idx="1"/>
          </p:nvPr>
        </p:nvSpPr>
        <p:spPr>
          <a:prstGeom prst="rect">
            <a:avLst/>
          </a:prstGeom>
        </p:spPr>
        <p:txBody>
          <a:body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Заголовок, маркери і фото">
    <p:spTree>
      <p:nvGrpSpPr>
        <p:cNvPr id="1" name=""/>
        <p:cNvGrpSpPr/>
        <p:nvPr/>
      </p:nvGrpSpPr>
      <p:grpSpPr>
        <a:xfrm>
          <a:off x="0" y="0"/>
          <a:ext cx="0" cy="0"/>
          <a:chOff x="0" y="0"/>
          <a:chExt cx="0" cy="0"/>
        </a:xfrm>
      </p:grpSpPr>
      <p:sp>
        <p:nvSpPr>
          <p:cNvPr id="65" name="Shape 65"/>
          <p:cNvSpPr/>
          <p:nvPr>
            <p:ph type="pic" sz="half" idx="13"/>
          </p:nvPr>
        </p:nvSpPr>
        <p:spPr>
          <a:xfrm>
            <a:off x="6870700" y="2781300"/>
            <a:ext cx="5283200" cy="61849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Текст назви</a:t>
            </a:r>
          </a:p>
        </p:txBody>
      </p:sp>
      <p:sp>
        <p:nvSpPr>
          <p:cNvPr id="67" name="Shape 67"/>
          <p:cNvSpPr/>
          <p:nvPr>
            <p:ph type="body" sz="half" idx="1"/>
          </p:nvPr>
        </p:nvSpPr>
        <p:spPr>
          <a:xfrm>
            <a:off x="355600" y="2730500"/>
            <a:ext cx="5892800" cy="6299200"/>
          </a:xfrm>
          <a:prstGeom prst="rect">
            <a:avLst/>
          </a:prstGeom>
        </p:spPr>
        <p:txBody>
          <a:bodyPr/>
          <a:lstStyle>
            <a:lvl1pPr marL="431800" indent="-431800">
              <a:lnSpc>
                <a:spcPct val="100000"/>
              </a:lnSpc>
              <a:spcBef>
                <a:spcPts val="3800"/>
              </a:spcBef>
              <a:defRPr sz="3800"/>
            </a:lvl1pPr>
            <a:lvl2pPr marL="863600" indent="-431800">
              <a:lnSpc>
                <a:spcPct val="100000"/>
              </a:lnSpc>
              <a:spcBef>
                <a:spcPts val="3800"/>
              </a:spcBef>
              <a:defRPr sz="3800"/>
            </a:lvl2pPr>
            <a:lvl3pPr marL="1295400" indent="-431800">
              <a:lnSpc>
                <a:spcPct val="100000"/>
              </a:lnSpc>
              <a:spcBef>
                <a:spcPts val="3800"/>
              </a:spcBef>
              <a:defRPr sz="3800"/>
            </a:lvl3pPr>
            <a:lvl4pPr marL="1727200" indent="-431800">
              <a:lnSpc>
                <a:spcPct val="100000"/>
              </a:lnSpc>
              <a:spcBef>
                <a:spcPts val="3800"/>
              </a:spcBef>
              <a:defRPr sz="3800"/>
            </a:lvl4pPr>
            <a:lvl5pPr marL="2159000" indent="-431800">
              <a:lnSpc>
                <a:spcPct val="100000"/>
              </a:lnSpc>
              <a:spcBef>
                <a:spcPts val="3800"/>
              </a:spcBef>
              <a:defRPr sz="3800"/>
            </a:lvl5p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Маркери">
    <p:spTree>
      <p:nvGrpSpPr>
        <p:cNvPr id="1" name=""/>
        <p:cNvGrpSpPr/>
        <p:nvPr/>
      </p:nvGrpSpPr>
      <p:grpSpPr>
        <a:xfrm>
          <a:off x="0" y="0"/>
          <a:ext cx="0" cy="0"/>
          <a:chOff x="0" y="0"/>
          <a:chExt cx="0" cy="0"/>
        </a:xfrm>
      </p:grpSpPr>
      <p:sp>
        <p:nvSpPr>
          <p:cNvPr id="75" name="Shape 75"/>
          <p:cNvSpPr/>
          <p:nvPr>
            <p:ph type="body" idx="1"/>
          </p:nvPr>
        </p:nvSpPr>
        <p:spPr>
          <a:xfrm>
            <a:off x="762000" y="762000"/>
            <a:ext cx="11468100" cy="8216900"/>
          </a:xfrm>
          <a:prstGeom prst="rect">
            <a:avLst/>
          </a:prstGeom>
        </p:spPr>
        <p:txBody>
          <a:body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Фото (3 шт)">
    <p:spTree>
      <p:nvGrpSpPr>
        <p:cNvPr id="1" name=""/>
        <p:cNvGrpSpPr/>
        <p:nvPr/>
      </p:nvGrpSpPr>
      <p:grpSpPr>
        <a:xfrm>
          <a:off x="0" y="0"/>
          <a:ext cx="0" cy="0"/>
          <a:chOff x="0" y="0"/>
          <a:chExt cx="0" cy="0"/>
        </a:xfrm>
      </p:grpSpPr>
      <p:sp>
        <p:nvSpPr>
          <p:cNvPr id="83" name="Shape 83"/>
          <p:cNvSpPr/>
          <p:nvPr>
            <p:ph type="pic" sz="quarter" idx="13"/>
          </p:nvPr>
        </p:nvSpPr>
        <p:spPr>
          <a:xfrm>
            <a:off x="6654800" y="5029200"/>
            <a:ext cx="5803900" cy="42164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664613" y="508000"/>
            <a:ext cx="5803902" cy="4216400"/>
          </a:xfrm>
          <a:prstGeom prst="rect">
            <a:avLst/>
          </a:prstGeom>
        </p:spPr>
        <p:txBody>
          <a:bodyPr lIns="91439" tIns="45719" rIns="91439" bIns="45719" anchor="t">
            <a:noAutofit/>
          </a:bodyPr>
          <a:lstStyle/>
          <a:p>
            <a:pPr/>
          </a:p>
        </p:txBody>
      </p:sp>
      <p:sp>
        <p:nvSpPr>
          <p:cNvPr id="85" name="Shape 85"/>
          <p:cNvSpPr/>
          <p:nvPr>
            <p:ph type="pic" idx="15"/>
          </p:nvPr>
        </p:nvSpPr>
        <p:spPr>
          <a:xfrm>
            <a:off x="533400" y="508000"/>
            <a:ext cx="5808232" cy="8737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Текст назви</a:t>
            </a:r>
          </a:p>
        </p:txBody>
      </p:sp>
      <p:sp>
        <p:nvSpPr>
          <p:cNvPr id="3" name="Shape 3"/>
          <p:cNvSpPr/>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1 рівень тексту</a:t>
            </a:r>
          </a:p>
          <a:p>
            <a:pPr lvl="1"/>
            <a:r>
              <a:t>2 рівень тексту</a:t>
            </a:r>
          </a:p>
          <a:p>
            <a:pPr lvl="2"/>
            <a:r>
              <a:t>3 рівень тексту</a:t>
            </a:r>
          </a:p>
          <a:p>
            <a:pPr lvl="3"/>
            <a:r>
              <a:t>4 рівень тексту</a:t>
            </a:r>
          </a:p>
          <a:p>
            <a:pPr lvl="4"/>
            <a:r>
              <a:t>5 рівень тексту</a:t>
            </a:r>
          </a:p>
        </p:txBody>
      </p:sp>
      <p:sp>
        <p:nvSpPr>
          <p:cNvPr id="4" name="Shape 4"/>
          <p:cNvSpPr/>
          <p:nvPr>
            <p:ph type="sldNum" sz="quarter" idx="2"/>
          </p:nvPr>
        </p:nvSpPr>
        <p:spPr>
          <a:xfrm>
            <a:off x="6324599" y="9271000"/>
            <a:ext cx="342901" cy="3556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9pPr>
    </p:titleStyle>
    <p:bodyStyle>
      <a:lvl1pPr marL="5207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1pPr>
      <a:lvl2pPr marL="10414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2pPr>
      <a:lvl3pPr marL="15621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3pPr>
      <a:lvl4pPr marL="20828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4pPr>
      <a:lvl5pPr marL="26035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5pPr>
      <a:lvl6pPr marL="26817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6pPr>
      <a:lvl7pPr marL="31135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7pPr>
      <a:lvl8pPr marL="35453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8pPr>
      <a:lvl9pPr marL="39771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xml"/><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5.xml"/><Relationship Id="rId3" Type="http://schemas.openxmlformats.org/officeDocument/2006/relationships/image" Target="../media/image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 Id="rId3" Type="http://schemas.openxmlformats.org/officeDocument/2006/relationships/image" Target="../media/image5.png"/><Relationship Id="rId4" Type="http://schemas.openxmlformats.org/officeDocument/2006/relationships/image" Target="../media/image4.jpeg"/><Relationship Id="rId5" Type="http://schemas.openxmlformats.org/officeDocument/2006/relationships/image" Target="../media/image5.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19" name="EMER_logo.png"/>
          <p:cNvPicPr>
            <a:picLocks noChangeAspect="1"/>
          </p:cNvPicPr>
          <p:nvPr/>
        </p:nvPicPr>
        <p:blipFill>
          <a:blip r:embed="rId3">
            <a:extLst/>
          </a:blip>
          <a:stretch>
            <a:fillRect/>
          </a:stretch>
        </p:blipFill>
        <p:spPr>
          <a:xfrm>
            <a:off x="433975" y="2695960"/>
            <a:ext cx="12136850" cy="436168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54" name="1.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6" name="2.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1" name="Shape 121"/>
          <p:cNvSpPr/>
          <p:nvPr/>
        </p:nvSpPr>
        <p:spPr>
          <a:xfrm>
            <a:off x="2730862" y="641350"/>
            <a:ext cx="7179643" cy="166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3" indent="685800" algn="l">
              <a:lnSpc>
                <a:spcPct val="120000"/>
              </a:lnSpc>
              <a:spcBef>
                <a:spcPts val="4600"/>
              </a:spcBef>
              <a:defRPr sz="10300">
                <a:latin typeface="Gill Sans SemiBold"/>
                <a:ea typeface="Gill Sans SemiBold"/>
                <a:cs typeface="Gill Sans SemiBold"/>
                <a:sym typeface="Gill Sans SemiBold"/>
              </a:defRPr>
            </a:pPr>
            <a:r>
              <a:t>8/10</a:t>
            </a:r>
            <a:r>
              <a:rPr>
                <a:latin typeface="Gill Sans Light"/>
                <a:ea typeface="Gill Sans Light"/>
                <a:cs typeface="Gill Sans Light"/>
                <a:sym typeface="Gill Sans Light"/>
              </a:rPr>
              <a:t> Падінь</a:t>
            </a:r>
          </a:p>
        </p:txBody>
      </p:sp>
      <p:sp>
        <p:nvSpPr>
          <p:cNvPr id="122" name="Shape 122"/>
          <p:cNvSpPr/>
          <p:nvPr/>
        </p:nvSpPr>
        <p:spPr>
          <a:xfrm>
            <a:off x="1055178" y="3214424"/>
            <a:ext cx="10531011" cy="166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3" indent="685800" algn="l">
              <a:lnSpc>
                <a:spcPct val="120000"/>
              </a:lnSpc>
              <a:spcBef>
                <a:spcPts val="4600"/>
              </a:spcBef>
              <a:defRPr sz="10300">
                <a:latin typeface="Gill Sans SemiBold"/>
                <a:ea typeface="Gill Sans SemiBold"/>
                <a:cs typeface="Gill Sans SemiBold"/>
                <a:sym typeface="Gill Sans SemiBold"/>
              </a:defRPr>
            </a:pPr>
            <a:r>
              <a:t>40% </a:t>
            </a:r>
            <a:r>
              <a:rPr>
                <a:latin typeface="Gill Sans Light"/>
                <a:ea typeface="Gill Sans Light"/>
                <a:cs typeface="Gill Sans Light"/>
                <a:sym typeface="Gill Sans Light"/>
              </a:rPr>
              <a:t>Травмованих</a:t>
            </a:r>
          </a:p>
        </p:txBody>
      </p:sp>
      <p:sp>
        <p:nvSpPr>
          <p:cNvPr id="123" name="Shape 123"/>
          <p:cNvSpPr/>
          <p:nvPr/>
        </p:nvSpPr>
        <p:spPr>
          <a:xfrm>
            <a:off x="1752022" y="5787501"/>
            <a:ext cx="9137323" cy="166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3" indent="685800" algn="l">
              <a:lnSpc>
                <a:spcPct val="120000"/>
              </a:lnSpc>
              <a:spcBef>
                <a:spcPts val="4600"/>
              </a:spcBef>
              <a:defRPr sz="10300">
                <a:latin typeface="Gill Sans SemiBold"/>
                <a:ea typeface="Gill Sans SemiBold"/>
                <a:cs typeface="Gill Sans SemiBold"/>
                <a:sym typeface="Gill Sans SemiBold"/>
              </a:defRPr>
            </a:pPr>
            <a:r>
              <a:t>4 600</a:t>
            </a:r>
            <a:r>
              <a:rPr>
                <a:latin typeface="Gill Sans Light"/>
                <a:ea typeface="Gill Sans Light"/>
                <a:cs typeface="Gill Sans Light"/>
                <a:sym typeface="Gill Sans Light"/>
              </a:rPr>
              <a:t> Загиблих</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21"/>
                                        </p:tgtEl>
                                        <p:attrNameLst>
                                          <p:attrName>style.visibility</p:attrName>
                                        </p:attrNameLst>
                                      </p:cBhvr>
                                      <p:to>
                                        <p:strVal val="visible"/>
                                      </p:to>
                                    </p:set>
                                    <p:animEffect filter="dissolve" transition="in">
                                      <p:cBhvr>
                                        <p:cTn id="7" dur="1000"/>
                                        <p:tgtEl>
                                          <p:spTgt spid="121"/>
                                        </p:tgtEl>
                                      </p:cBhvr>
                                    </p:animEffect>
                                  </p:childTnLst>
                                </p:cTn>
                              </p:par>
                            </p:childTnLst>
                          </p:cTn>
                        </p:par>
                        <p:par>
                          <p:cTn id="8" fill="hold">
                            <p:stCondLst>
                              <p:cond delay="1000"/>
                            </p:stCondLst>
                            <p:childTnLst>
                              <p:par>
                                <p:cTn id="9" presetClass="entr" nodeType="afterEffect" presetID="9" grpId="2" fill="hold">
                                  <p:stCondLst>
                                    <p:cond delay="1000"/>
                                  </p:stCondLst>
                                  <p:iterate type="el" backwards="0">
                                    <p:tmAbs val="0"/>
                                  </p:iterate>
                                  <p:childTnLst>
                                    <p:set>
                                      <p:cBhvr>
                                        <p:cTn id="10" fill="hold"/>
                                        <p:tgtEl>
                                          <p:spTgt spid="122"/>
                                        </p:tgtEl>
                                        <p:attrNameLst>
                                          <p:attrName>style.visibility</p:attrName>
                                        </p:attrNameLst>
                                      </p:cBhvr>
                                      <p:to>
                                        <p:strVal val="visible"/>
                                      </p:to>
                                    </p:set>
                                    <p:animEffect filter="dissolve" transition="in">
                                      <p:cBhvr>
                                        <p:cTn id="11" dur="1000"/>
                                        <p:tgtEl>
                                          <p:spTgt spid="122"/>
                                        </p:tgtEl>
                                      </p:cBhvr>
                                    </p:animEffect>
                                  </p:childTnLst>
                                </p:cTn>
                              </p:par>
                            </p:childTnLst>
                          </p:cTn>
                        </p:par>
                        <p:par>
                          <p:cTn id="12" fill="hold">
                            <p:stCondLst>
                              <p:cond delay="3000"/>
                            </p:stCondLst>
                            <p:childTnLst>
                              <p:par>
                                <p:cTn id="13" presetClass="entr" nodeType="afterEffect" presetID="9" grpId="3" fill="hold">
                                  <p:stCondLst>
                                    <p:cond delay="0"/>
                                  </p:stCondLst>
                                  <p:iterate type="el" backwards="0">
                                    <p:tmAbs val="0"/>
                                  </p:iterate>
                                  <p:childTnLst>
                                    <p:set>
                                      <p:cBhvr>
                                        <p:cTn id="14" fill="hold"/>
                                        <p:tgtEl>
                                          <p:spTgt spid="123"/>
                                        </p:tgtEl>
                                        <p:attrNameLst>
                                          <p:attrName>style.visibility</p:attrName>
                                        </p:attrNameLst>
                                      </p:cBhvr>
                                      <p:to>
                                        <p:strVal val="visible"/>
                                      </p:to>
                                    </p:set>
                                    <p:animEffect filter="dissolve" transition="in">
                                      <p:cBhvr>
                                        <p:cTn id="15"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 grpId="3"/>
      <p:bldP build="whole" bldLvl="1" animBg="1" rev="0" advAuto="0" spid="122" grpId="2"/>
      <p:bldP build="whole" bldLvl="1" animBg="1" rev="0" advAuto="0" spid="121"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5" name="Shape 125"/>
          <p:cNvSpPr/>
          <p:nvPr/>
        </p:nvSpPr>
        <p:spPr>
          <a:xfrm>
            <a:off x="2264606" y="482927"/>
            <a:ext cx="8475589"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Кількість мотоциклістів</a:t>
            </a:r>
          </a:p>
        </p:txBody>
      </p:sp>
      <p:sp>
        <p:nvSpPr>
          <p:cNvPr id="126" name="Shape 126"/>
          <p:cNvSpPr/>
          <p:nvPr/>
        </p:nvSpPr>
        <p:spPr>
          <a:xfrm>
            <a:off x="2936470" y="2076450"/>
            <a:ext cx="7131858" cy="318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700"/>
            </a:pPr>
            <a:r>
              <a:t>США:</a:t>
            </a:r>
            <a:r>
              <a:rPr i="1"/>
              <a:t> </a:t>
            </a:r>
            <a:r>
              <a:rPr i="1" sz="6700"/>
              <a:t>  </a:t>
            </a:r>
            <a:endParaRPr i="1" sz="6700"/>
          </a:p>
          <a:p>
            <a:pPr>
              <a:defRPr sz="13000">
                <a:latin typeface="Gill Sans SemiBold"/>
                <a:ea typeface="Gill Sans SemiBold"/>
                <a:cs typeface="Gill Sans SemiBold"/>
                <a:sym typeface="Gill Sans SemiBold"/>
              </a:defRPr>
            </a:pPr>
            <a:r>
              <a:t>6 686 147</a:t>
            </a:r>
          </a:p>
        </p:txBody>
      </p:sp>
      <p:sp>
        <p:nvSpPr>
          <p:cNvPr id="127" name="Shape 127"/>
          <p:cNvSpPr/>
          <p:nvPr/>
        </p:nvSpPr>
        <p:spPr>
          <a:xfrm>
            <a:off x="2500745" y="5740072"/>
            <a:ext cx="8003308" cy="318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700"/>
            </a:pPr>
            <a:r>
              <a:t>ЄВРОПА:</a:t>
            </a:r>
          </a:p>
          <a:p>
            <a:pPr>
              <a:defRPr sz="13000">
                <a:latin typeface="Gill Sans SemiBold"/>
                <a:ea typeface="Gill Sans SemiBold"/>
                <a:cs typeface="Gill Sans SemiBold"/>
                <a:sym typeface="Gill Sans SemiBold"/>
              </a:defRPr>
            </a:pPr>
            <a:r>
              <a:t>36 768 274</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500"/>
                                  </p:stCondLst>
                                  <p:iterate type="el" backwards="0">
                                    <p:tmAbs val="0"/>
                                  </p:iterate>
                                  <p:childTnLst>
                                    <p:set>
                                      <p:cBhvr>
                                        <p:cTn id="6" fill="hold"/>
                                        <p:tgtEl>
                                          <p:spTgt spid="125"/>
                                        </p:tgtEl>
                                        <p:attrNameLst>
                                          <p:attrName>style.visibility</p:attrName>
                                        </p:attrNameLst>
                                      </p:cBhvr>
                                      <p:to>
                                        <p:strVal val="visible"/>
                                      </p:to>
                                    </p:set>
                                    <p:animEffect filter="dissolve" transition="in">
                                      <p:cBhvr>
                                        <p:cTn id="7" dur="1000"/>
                                        <p:tgtEl>
                                          <p:spTgt spid="125"/>
                                        </p:tgtEl>
                                      </p:cBhvr>
                                    </p:animEffect>
                                  </p:childTnLst>
                                </p:cTn>
                              </p:par>
                            </p:childTnLst>
                          </p:cTn>
                        </p:par>
                        <p:par>
                          <p:cTn id="8" fill="hold">
                            <p:stCondLst>
                              <p:cond delay="1500"/>
                            </p:stCondLst>
                            <p:childTnLst>
                              <p:par>
                                <p:cTn id="9" presetClass="entr" nodeType="afterEffect" presetID="9" grpId="2" fill="hold">
                                  <p:stCondLst>
                                    <p:cond delay="500"/>
                                  </p:stCondLst>
                                  <p:iterate type="el" backwards="0">
                                    <p:tmAbs val="0"/>
                                  </p:iterate>
                                  <p:childTnLst>
                                    <p:set>
                                      <p:cBhvr>
                                        <p:cTn id="10" fill="hold"/>
                                        <p:tgtEl>
                                          <p:spTgt spid="126"/>
                                        </p:tgtEl>
                                        <p:attrNameLst>
                                          <p:attrName>style.visibility</p:attrName>
                                        </p:attrNameLst>
                                      </p:cBhvr>
                                      <p:to>
                                        <p:strVal val="visible"/>
                                      </p:to>
                                    </p:set>
                                    <p:animEffect filter="dissolve" transition="in">
                                      <p:cBhvr>
                                        <p:cTn id="11" dur="1000"/>
                                        <p:tgtEl>
                                          <p:spTgt spid="126"/>
                                        </p:tgtEl>
                                      </p:cBhvr>
                                    </p:animEffect>
                                  </p:childTnLst>
                                </p:cTn>
                              </p:par>
                            </p:childTnLst>
                          </p:cTn>
                        </p:par>
                        <p:par>
                          <p:cTn id="12" fill="hold">
                            <p:stCondLst>
                              <p:cond delay="3000"/>
                            </p:stCondLst>
                            <p:childTnLst>
                              <p:par>
                                <p:cTn id="13" presetClass="entr" nodeType="afterEffect" presetID="9" grpId="3" fill="hold">
                                  <p:stCondLst>
                                    <p:cond delay="0"/>
                                  </p:stCondLst>
                                  <p:iterate type="el" backwards="0">
                                    <p:tmAbs val="0"/>
                                  </p:iterate>
                                  <p:childTnLst>
                                    <p:set>
                                      <p:cBhvr>
                                        <p:cTn id="14" fill="hold"/>
                                        <p:tgtEl>
                                          <p:spTgt spid="127"/>
                                        </p:tgtEl>
                                        <p:attrNameLst>
                                          <p:attrName>style.visibility</p:attrName>
                                        </p:attrNameLst>
                                      </p:cBhvr>
                                      <p:to>
                                        <p:strVal val="visible"/>
                                      </p:to>
                                    </p:set>
                                    <p:animEffect filter="dissolve" transition="in">
                                      <p:cBhvr>
                                        <p:cTn id="15"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 grpId="2"/>
      <p:bldP build="whole" bldLvl="1" animBg="1" rev="0" advAuto="0" spid="127" grpId="3"/>
      <p:bldP build="whole" bldLvl="1" animBg="1" rev="0" advAuto="0" spid="125"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9" name="Shape 129"/>
          <p:cNvSpPr/>
          <p:nvPr>
            <p:ph type="title"/>
          </p:nvPr>
        </p:nvSpPr>
        <p:spPr>
          <a:xfrm>
            <a:off x="355599" y="39145"/>
            <a:ext cx="12293601" cy="2438401"/>
          </a:xfrm>
          <a:prstGeom prst="rect">
            <a:avLst/>
          </a:prstGeom>
        </p:spPr>
        <p:txBody>
          <a:bodyPr/>
          <a:lstStyle>
            <a:lvl1pPr>
              <a:defRPr>
                <a:solidFill>
                  <a:schemeClr val="accent6"/>
                </a:solidFill>
              </a:defRPr>
            </a:lvl1pPr>
          </a:lstStyle>
          <a:p>
            <a:pPr/>
            <a:r>
              <a:t>Мікроморт</a:t>
            </a:r>
          </a:p>
        </p:txBody>
      </p:sp>
      <p:sp>
        <p:nvSpPr>
          <p:cNvPr id="130" name="Shape 130"/>
          <p:cNvSpPr/>
          <p:nvPr/>
        </p:nvSpPr>
        <p:spPr>
          <a:xfrm>
            <a:off x="620047" y="2761066"/>
            <a:ext cx="6966286"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1000 кілометрів на</a:t>
            </a:r>
          </a:p>
        </p:txBody>
      </p:sp>
      <p:sp>
        <p:nvSpPr>
          <p:cNvPr id="131" name="Shape 131"/>
          <p:cNvSpPr/>
          <p:nvPr/>
        </p:nvSpPr>
        <p:spPr>
          <a:xfrm>
            <a:off x="663252" y="4849220"/>
            <a:ext cx="6521786"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230 кілометрів на</a:t>
            </a:r>
          </a:p>
        </p:txBody>
      </p:sp>
      <p:sp>
        <p:nvSpPr>
          <p:cNvPr id="132" name="Shape 132"/>
          <p:cNvSpPr/>
          <p:nvPr/>
        </p:nvSpPr>
        <p:spPr>
          <a:xfrm>
            <a:off x="1107752" y="6937374"/>
            <a:ext cx="5632786"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6 кілометрів на</a:t>
            </a:r>
          </a:p>
        </p:txBody>
      </p:sp>
      <p:pic>
        <p:nvPicPr>
          <p:cNvPr id="133" name="free-vector-black-sedan-car-clip-art_107220_Black_Sedan_Car_clip_art_hight.png"/>
          <p:cNvPicPr>
            <a:picLocks noChangeAspect="1"/>
          </p:cNvPicPr>
          <p:nvPr/>
        </p:nvPicPr>
        <p:blipFill>
          <a:blip r:embed="rId3">
            <a:extLst/>
          </a:blip>
          <a:stretch>
            <a:fillRect/>
          </a:stretch>
        </p:blipFill>
        <p:spPr>
          <a:xfrm>
            <a:off x="8249639" y="4772302"/>
            <a:ext cx="3852841" cy="1271438"/>
          </a:xfrm>
          <a:prstGeom prst="rect">
            <a:avLst/>
          </a:prstGeom>
          <a:ln w="12700">
            <a:miter lim="400000"/>
          </a:ln>
        </p:spPr>
      </p:pic>
      <p:pic>
        <p:nvPicPr>
          <p:cNvPr id="134" name="motorcycle-of-big-size-black-silhouette_318-43485.png"/>
          <p:cNvPicPr>
            <a:picLocks noChangeAspect="1"/>
          </p:cNvPicPr>
          <p:nvPr/>
        </p:nvPicPr>
        <p:blipFill>
          <a:blip r:embed="rId4">
            <a:extLst/>
          </a:blip>
          <a:stretch>
            <a:fillRect/>
          </a:stretch>
        </p:blipFill>
        <p:spPr>
          <a:xfrm>
            <a:off x="8320882" y="6106515"/>
            <a:ext cx="2779319" cy="2779320"/>
          </a:xfrm>
          <a:prstGeom prst="rect">
            <a:avLst/>
          </a:prstGeom>
          <a:ln w="12700">
            <a:miter lim="400000"/>
          </a:ln>
        </p:spPr>
      </p:pic>
      <p:pic>
        <p:nvPicPr>
          <p:cNvPr id="135" name="plane-silhouette-image-2.png"/>
          <p:cNvPicPr>
            <a:picLocks noChangeAspect="1"/>
          </p:cNvPicPr>
          <p:nvPr/>
        </p:nvPicPr>
        <p:blipFill>
          <a:blip r:embed="rId5">
            <a:extLst/>
          </a:blip>
          <a:stretch>
            <a:fillRect/>
          </a:stretch>
        </p:blipFill>
        <p:spPr>
          <a:xfrm>
            <a:off x="8668178" y="2045679"/>
            <a:ext cx="3015763" cy="2548375"/>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7" name="Shape 137"/>
          <p:cNvSpPr/>
          <p:nvPr>
            <p:ph type="title"/>
          </p:nvPr>
        </p:nvSpPr>
        <p:spPr>
          <a:xfrm>
            <a:off x="355600" y="253999"/>
            <a:ext cx="12293600" cy="974314"/>
          </a:xfrm>
          <a:prstGeom prst="rect">
            <a:avLst/>
          </a:prstGeom>
        </p:spPr>
        <p:txBody>
          <a:bodyPr/>
          <a:lstStyle>
            <a:lvl1pPr defTabSz="543305">
              <a:defRPr sz="6000"/>
            </a:lvl1pPr>
          </a:lstStyle>
          <a:p>
            <a:pPr/>
            <a:r>
              <a:t>Принцип роботи</a:t>
            </a:r>
          </a:p>
        </p:txBody>
      </p:sp>
      <p:pic>
        <p:nvPicPr>
          <p:cNvPr id="138" name="image3.jpeg"/>
          <p:cNvPicPr>
            <a:picLocks noChangeAspect="1"/>
          </p:cNvPicPr>
          <p:nvPr/>
        </p:nvPicPr>
        <p:blipFill>
          <a:blip r:embed="rId3">
            <a:extLst/>
          </a:blip>
          <a:stretch>
            <a:fillRect/>
          </a:stretch>
        </p:blipFill>
        <p:spPr>
          <a:xfrm>
            <a:off x="519667" y="1097296"/>
            <a:ext cx="11965466" cy="8664045"/>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0" name="Shape 140"/>
          <p:cNvSpPr/>
          <p:nvPr/>
        </p:nvSpPr>
        <p:spPr>
          <a:xfrm>
            <a:off x="1675122" y="914400"/>
            <a:ext cx="9654556"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7000"/>
            </a:lvl1pPr>
          </a:lstStyle>
          <a:p>
            <a:pPr/>
            <a:r>
              <a:t>Подальший план розвитку</a:t>
            </a:r>
          </a:p>
        </p:txBody>
      </p:sp>
      <p:sp>
        <p:nvSpPr>
          <p:cNvPr id="141" name="Shape 141"/>
          <p:cNvSpPr/>
          <p:nvPr/>
        </p:nvSpPr>
        <p:spPr>
          <a:xfrm>
            <a:off x="394176" y="3098799"/>
            <a:ext cx="12216449" cy="355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07504" indent="-407504" algn="l">
              <a:buClr>
                <a:srgbClr val="535353"/>
              </a:buClr>
              <a:buSzPct val="82000"/>
              <a:buChar char="•"/>
              <a:defRPr sz="4600"/>
            </a:pPr>
            <a:r>
              <a:t>Інтеграція з системою </a:t>
            </a:r>
            <a:r>
              <a:rPr>
                <a:latin typeface="Gill Sans SemiBold"/>
                <a:ea typeface="Gill Sans SemiBold"/>
                <a:cs typeface="Gill Sans SemiBold"/>
                <a:sym typeface="Gill Sans SemiBold"/>
              </a:rPr>
              <a:t>eCall</a:t>
            </a:r>
          </a:p>
          <a:p>
            <a:pPr marL="407504" indent="-407504" algn="l">
              <a:buClr>
                <a:srgbClr val="535353"/>
              </a:buClr>
              <a:buSzPct val="82000"/>
              <a:buChar char="•"/>
              <a:defRPr sz="4600"/>
            </a:pPr>
            <a:r>
              <a:t>Запровадження послуги </a:t>
            </a:r>
            <a:r>
              <a:rPr>
                <a:latin typeface="Gill Sans SemiBold"/>
                <a:ea typeface="Gill Sans SemiBold"/>
                <a:cs typeface="Gill Sans SemiBold"/>
                <a:sym typeface="Gill Sans SemiBold"/>
              </a:rPr>
              <a:t>допомоги</a:t>
            </a:r>
            <a:r>
              <a:t> на дорозі</a:t>
            </a:r>
          </a:p>
          <a:p>
            <a:pPr marL="407504" indent="-407504" algn="l">
              <a:buClr>
                <a:srgbClr val="535353"/>
              </a:buClr>
              <a:buSzPct val="82000"/>
              <a:buChar char="•"/>
              <a:defRPr sz="4600"/>
            </a:pPr>
            <a:r>
              <a:t>Створення </a:t>
            </a:r>
            <a:r>
              <a:rPr>
                <a:latin typeface="Gill Sans SemiBold"/>
                <a:ea typeface="Gill Sans SemiBold"/>
                <a:cs typeface="Gill Sans SemiBold"/>
                <a:sym typeface="Gill Sans SemiBold"/>
              </a:rPr>
              <a:t>мережі</a:t>
            </a:r>
            <a:r>
              <a:t> для водіїв</a:t>
            </a:r>
          </a:p>
          <a:p>
            <a:pPr marL="407504" indent="-407504" algn="l">
              <a:buClr>
                <a:srgbClr val="535353"/>
              </a:buClr>
              <a:buSzPct val="82000"/>
              <a:buChar char="•"/>
              <a:defRPr sz="4600"/>
            </a:pPr>
            <a:r>
              <a:t>Застосування </a:t>
            </a:r>
            <a:r>
              <a:rPr>
                <a:latin typeface="Gill Sans SemiBold"/>
                <a:ea typeface="Gill Sans SemiBold"/>
                <a:cs typeface="Gill Sans SemiBold"/>
                <a:sym typeface="Gill Sans SemiBold"/>
              </a:rPr>
              <a:t>супутників</a:t>
            </a:r>
            <a:r>
              <a:t> для відправки сповіщення</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3" name="Shape 143"/>
          <p:cNvSpPr/>
          <p:nvPr>
            <p:ph type="title"/>
          </p:nvPr>
        </p:nvSpPr>
        <p:spPr>
          <a:xfrm>
            <a:off x="355600" y="3657600"/>
            <a:ext cx="12293600" cy="2438400"/>
          </a:xfrm>
          <a:prstGeom prst="rect">
            <a:avLst/>
          </a:prstGeom>
        </p:spPr>
        <p:txBody>
          <a:bodyPr/>
          <a:lstStyle/>
          <a:p>
            <a:pPr/>
            <a:r>
              <a:t>прогрес за місяць</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5" name="Shape 145"/>
          <p:cNvSpPr/>
          <p:nvPr/>
        </p:nvSpPr>
        <p:spPr>
          <a:xfrm>
            <a:off x="3411325" y="471771"/>
            <a:ext cx="6182148"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Перша версія продукту</a:t>
            </a:r>
          </a:p>
        </p:txBody>
      </p:sp>
      <p:pic>
        <p:nvPicPr>
          <p:cNvPr id="146" name="3.jpg"/>
          <p:cNvPicPr>
            <a:picLocks noChangeAspect="1"/>
          </p:cNvPicPr>
          <p:nvPr/>
        </p:nvPicPr>
        <p:blipFill>
          <a:blip r:embed="rId2">
            <a:extLst/>
          </a:blip>
          <a:stretch>
            <a:fillRect/>
          </a:stretch>
        </p:blipFill>
        <p:spPr>
          <a:xfrm>
            <a:off x="1381542" y="3981176"/>
            <a:ext cx="3158605" cy="5625715"/>
          </a:xfrm>
          <a:prstGeom prst="rect">
            <a:avLst/>
          </a:prstGeom>
          <a:ln w="12700">
            <a:miter lim="400000"/>
          </a:ln>
        </p:spPr>
      </p:pic>
      <p:pic>
        <p:nvPicPr>
          <p:cNvPr id="147" name="Знімок екрана 2016-05-18 о 4.24.37 пп.png"/>
          <p:cNvPicPr>
            <a:picLocks noChangeAspect="1"/>
          </p:cNvPicPr>
          <p:nvPr/>
        </p:nvPicPr>
        <p:blipFill>
          <a:blip r:embed="rId3">
            <a:extLst/>
          </a:blip>
          <a:stretch>
            <a:fillRect/>
          </a:stretch>
        </p:blipFill>
        <p:spPr>
          <a:xfrm>
            <a:off x="4575589" y="5690476"/>
            <a:ext cx="6867188" cy="3993939"/>
          </a:xfrm>
          <a:prstGeom prst="rect">
            <a:avLst/>
          </a:prstGeom>
          <a:ln w="12700">
            <a:miter lim="400000"/>
          </a:ln>
        </p:spPr>
      </p:pic>
      <p:pic>
        <p:nvPicPr>
          <p:cNvPr id="148" name="4.jpg"/>
          <p:cNvPicPr>
            <a:picLocks noChangeAspect="1"/>
          </p:cNvPicPr>
          <p:nvPr/>
        </p:nvPicPr>
        <p:blipFill>
          <a:blip r:embed="rId4">
            <a:extLst/>
          </a:blip>
          <a:stretch>
            <a:fillRect/>
          </a:stretch>
        </p:blipFill>
        <p:spPr>
          <a:xfrm>
            <a:off x="6694185" y="1401436"/>
            <a:ext cx="5684027" cy="4257101"/>
          </a:xfrm>
          <a:prstGeom prst="rect">
            <a:avLst/>
          </a:prstGeom>
          <a:ln w="12700">
            <a:miter lim="400000"/>
          </a:ln>
        </p:spPr>
      </p:pic>
      <p:pic>
        <p:nvPicPr>
          <p:cNvPr id="149" name="2.jpg"/>
          <p:cNvPicPr>
            <a:picLocks noChangeAspect="1"/>
          </p:cNvPicPr>
          <p:nvPr/>
        </p:nvPicPr>
        <p:blipFill>
          <a:blip r:embed="rId5">
            <a:extLst/>
          </a:blip>
          <a:stretch>
            <a:fillRect/>
          </a:stretch>
        </p:blipFill>
        <p:spPr>
          <a:xfrm>
            <a:off x="792707" y="1401436"/>
            <a:ext cx="5856387" cy="4184877"/>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6F6F4"/>
        </a:solidFill>
      </p:bgPr>
    </p:bg>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pPr/>
            <a:r>
              <a:t>Теперішній продукт</a:t>
            </a:r>
          </a:p>
        </p:txBody>
      </p:sp>
      <p:pic>
        <p:nvPicPr>
          <p:cNvPr id="152" name="0.jpg"/>
          <p:cNvPicPr>
            <a:picLocks noChangeAspect="1"/>
          </p:cNvPicPr>
          <p:nvPr/>
        </p:nvPicPr>
        <p:blipFill>
          <a:blip r:embed="rId2">
            <a:extLst/>
          </a:blip>
          <a:stretch>
            <a:fillRect/>
          </a:stretch>
        </p:blipFill>
        <p:spPr>
          <a:xfrm>
            <a:off x="-913863" y="2180853"/>
            <a:ext cx="14832526" cy="8398761"/>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Neue"/>
        <a:ea typeface="Helvetica Neue"/>
        <a:cs typeface="Helvetica Neue"/>
      </a:majorFont>
      <a:minorFont>
        <a:latin typeface="Helvetica"/>
        <a:ea typeface="Helvetica"/>
        <a:cs typeface="Helvetica"/>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4005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Neue"/>
        <a:ea typeface="Helvetica Neue"/>
        <a:cs typeface="Helvetica Neue"/>
      </a:majorFont>
      <a:minorFont>
        <a:latin typeface="Helvetica"/>
        <a:ea typeface="Helvetica"/>
        <a:cs typeface="Helvetica"/>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4005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